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98" r:id="rId6"/>
    <p:sldId id="297" r:id="rId7"/>
    <p:sldId id="296" r:id="rId8"/>
    <p:sldId id="295" r:id="rId9"/>
    <p:sldId id="294" r:id="rId10"/>
    <p:sldId id="293" r:id="rId11"/>
    <p:sldId id="292" r:id="rId12"/>
    <p:sldId id="291" r:id="rId13"/>
    <p:sldId id="290" r:id="rId14"/>
    <p:sldId id="289" r:id="rId15"/>
    <p:sldId id="288" r:id="rId16"/>
    <p:sldId id="287" r:id="rId17"/>
    <p:sldId id="286" r:id="rId18"/>
    <p:sldId id="285" r:id="rId19"/>
    <p:sldId id="284" r:id="rId20"/>
    <p:sldId id="283" r:id="rId21"/>
    <p:sldId id="282" r:id="rId22"/>
    <p:sldId id="281" r:id="rId23"/>
    <p:sldId id="280" r:id="rId24"/>
    <p:sldId id="279" r:id="rId25"/>
    <p:sldId id="278" r:id="rId26"/>
    <p:sldId id="277" r:id="rId27"/>
    <p:sldId id="276" r:id="rId28"/>
    <p:sldId id="275" r:id="rId29"/>
    <p:sldId id="274" r:id="rId30"/>
    <p:sldId id="273" r:id="rId31"/>
    <p:sldId id="272" r:id="rId32"/>
    <p:sldId id="270" r:id="rId33"/>
    <p:sldId id="269" r:id="rId34"/>
    <p:sldId id="268" r:id="rId35"/>
    <p:sldId id="267" r:id="rId36"/>
    <p:sldId id="266" r:id="rId37"/>
    <p:sldId id="265" r:id="rId38"/>
    <p:sldId id="264" r:id="rId39"/>
    <p:sldId id="263" r:id="rId40"/>
    <p:sldId id="262" r:id="rId41"/>
    <p:sldId id="261" r:id="rId42"/>
    <p:sldId id="260" r:id="rId43"/>
    <p:sldId id="25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1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2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1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8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6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9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39447-546E-4023-9724-2A423BEBB213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8BA8D-82A2-4BAD-B444-CDD309917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6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2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7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4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4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83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84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6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82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40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8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87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95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7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2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99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4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6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2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5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14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7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6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0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03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5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4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1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3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3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0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83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eden.beach@outlook.com</dc:creator>
  <cp:lastModifiedBy>eden.beach@outlook.com</cp:lastModifiedBy>
  <cp:revision>2</cp:revision>
  <dcterms:created xsi:type="dcterms:W3CDTF">2025-12-11T08:45:25Z</dcterms:created>
  <dcterms:modified xsi:type="dcterms:W3CDTF">2025-12-17T04:39:55Z</dcterms:modified>
</cp:coreProperties>
</file>