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6858000" cx="9144000"/>
  <p:notesSz cx="6858000" cy="9144000"/>
  <p:embeddedFontLst>
    <p:embeddedFont>
      <p:font typeface="Book Antiqua"/>
      <p:regular r:id="rId52"/>
      <p:bold r:id="rId53"/>
      <p:italic r:id="rId54"/>
      <p:boldItalic r:id="rId55"/>
    </p:embeddedFont>
    <p:embeddedFont>
      <p:font typeface="Century Gothic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60" roundtripDataSignature="AMtx7mhhXIN/qFFaPOxP1tlvziqalc1R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BookAntiqua-bold.fntdata"/><Relationship Id="rId52" Type="http://schemas.openxmlformats.org/officeDocument/2006/relationships/font" Target="fonts/BookAntiqua-regular.fntdata"/><Relationship Id="rId11" Type="http://schemas.openxmlformats.org/officeDocument/2006/relationships/slide" Target="slides/slide6.xml"/><Relationship Id="rId55" Type="http://schemas.openxmlformats.org/officeDocument/2006/relationships/font" Target="fonts/BookAntiqua-boldItalic.fntdata"/><Relationship Id="rId10" Type="http://schemas.openxmlformats.org/officeDocument/2006/relationships/slide" Target="slides/slide5.xml"/><Relationship Id="rId54" Type="http://schemas.openxmlformats.org/officeDocument/2006/relationships/font" Target="fonts/BookAntiqua-italic.fntdata"/><Relationship Id="rId13" Type="http://schemas.openxmlformats.org/officeDocument/2006/relationships/slide" Target="slides/slide8.xml"/><Relationship Id="rId57" Type="http://schemas.openxmlformats.org/officeDocument/2006/relationships/font" Target="fonts/CenturyGothic-bold.fntdata"/><Relationship Id="rId12" Type="http://schemas.openxmlformats.org/officeDocument/2006/relationships/slide" Target="slides/slide7.xml"/><Relationship Id="rId56" Type="http://schemas.openxmlformats.org/officeDocument/2006/relationships/font" Target="fonts/CenturyGothic-regular.fntdata"/><Relationship Id="rId15" Type="http://schemas.openxmlformats.org/officeDocument/2006/relationships/slide" Target="slides/slide10.xml"/><Relationship Id="rId59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58" Type="http://schemas.openxmlformats.org/officeDocument/2006/relationships/font" Target="fonts/CenturyGothic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" name="Google Shape;2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6" name="Google Shape;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Google Shape;1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" name="Google Shape;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d6cd0a91b_0_0:notes"/>
          <p:cNvSpPr/>
          <p:nvPr>
            <p:ph idx="2" type="sldImg"/>
          </p:nvPr>
        </p:nvSpPr>
        <p:spPr>
          <a:xfrm>
            <a:off x="1144587" y="687387"/>
            <a:ext cx="4568700" cy="3425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g37d6cd0a9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7d6cd0a91b_0_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7d6cd0a91b_0_6:notes"/>
          <p:cNvSpPr/>
          <p:nvPr>
            <p:ph idx="2" type="sldImg"/>
          </p:nvPr>
        </p:nvSpPr>
        <p:spPr>
          <a:xfrm>
            <a:off x="1144587" y="687387"/>
            <a:ext cx="4568700" cy="3425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g37d6cd0a91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7d6cd0a91b_0_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7d6cd0a91b_0_12:notes"/>
          <p:cNvSpPr/>
          <p:nvPr>
            <p:ph idx="2" type="sldImg"/>
          </p:nvPr>
        </p:nvSpPr>
        <p:spPr>
          <a:xfrm>
            <a:off x="1144587" y="687387"/>
            <a:ext cx="4568700" cy="3425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g37d6cd0a91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7d6cd0a91b_0_1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Google Shape;19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" name="Google Shape;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4" name="Google Shape;20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5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5" name="Google Shape;245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1" name="Google Shape;25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Google Shape;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8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9" name="Google Shape;26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1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1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7" name="Google Shape;28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3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" name="Google Shape;5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:notes"/>
          <p:cNvSpPr/>
          <p:nvPr>
            <p:ph idx="2" type="sldImg"/>
          </p:nvPr>
        </p:nvSpPr>
        <p:spPr>
          <a:xfrm>
            <a:off x="1144587" y="687387"/>
            <a:ext cx="4568825" cy="34258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9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025" lIns="92075" spcFirstLastPara="1" rIns="92075" wrap="square" tIns="460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4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fmla="val 375" name="adj"/>
            </a:avLst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45"/>
          <p:cNvSpPr txBox="1"/>
          <p:nvPr>
            <p:ph idx="1" type="body"/>
          </p:nvPr>
        </p:nvSpPr>
        <p:spPr>
          <a:xfrm>
            <a:off x="457200" y="1752600"/>
            <a:ext cx="8229600" cy="4373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B5AE5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848058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E8B54D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type="title"/>
          </p:nvPr>
        </p:nvSpPr>
        <p:spPr>
          <a:xfrm>
            <a:off x="425450" y="407987"/>
            <a:ext cx="8261350" cy="10398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500" u="none" cap="none" strike="noStrike">
                <a:solidFill>
                  <a:srgbClr val="6B7D7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uilding on a beach&#10;&#10;Description automatically generated" id="26" name="Google Shape;2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hroom with a tub and a mirror&#10;&#10;Description automatically generated" id="87" name="Google Shape;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two beds and a television&#10;&#10;Description automatically generated" id="111" name="Google Shape;1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a bed and a desk&#10;&#10;Description automatically generated" id="123" name="Google Shape;12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a large bed and a television&#10;&#10;Description automatically generated" id="135" name="Google Shape;1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a beach&#10;&#10;Description automatically generated" id="32" name="Google Shape;3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hroom with a tub and a tree&#10;&#10;Description automatically generated" id="153" name="Google Shape;1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g37d6cd0a91b_0_0" title="Slide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7d6cd0a91b_0_6" title="Slide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37d6cd0a91b_0_12" title="Slide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edroom with a bathtub and a tub&#10;&#10;Description automatically generated" id="177" name="Google Shape;17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oom with a television and a beach view&#10;&#10;Description automatically generated" id="183" name="Google Shape;18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thtub in a room with a glass roof&#10;&#10;Description automatically generated" id="189" name="Google Shape;18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ol with palm trees and chairs on the side&#10;&#10;Description automatically generated" id="195" name="Google Shape;19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ol with lounge chairs in front of a building&#10;&#10;Description automatically generated" id="201" name="Google Shape;2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wimming pool with a deck and chairs&#10;&#10;Description automatically generated" id="207" name="Google Shape;20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restaurant with a swing on the deck&#10;&#10;Description automatically generated" id="213" name="Google Shape;21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uffet line in a restaurant&#10;&#10;Description automatically generated" id="219" name="Google Shape;21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ong table set up on a beach&#10;&#10;Description automatically generated" id="225" name="Google Shape;22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uple sitting at a table on a beach&#10;&#10;Description automatically generated" id="242" name="Google Shape;24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lage of a house and a walkway&#10;&#10;Description automatically generated" id="278" name="Google Shape;27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on a paddle board in the water&#10;&#10;Description automatically generated" id="284" name="Google Shape;28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winging on a tree on a beach&#10;&#10;Description automatically generated" id="290" name="Google Shape;2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veral logos of different brands&#10;&#10;Description automatically generated" id="296" name="Google Shape;29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5" title="Chaweng Regent Beach Resort - Hotel Presentation (Update 19 July 2023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275" y="-73850"/>
            <a:ext cx="9190274" cy="69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/>
          <p:cNvPicPr preferRelativeResize="0"/>
          <p:nvPr/>
        </p:nvPicPr>
        <p:blipFill rotWithShape="1">
          <a:blip r:embed="rId4">
            <a:alphaModFix/>
          </a:blip>
          <a:srcRect b="5216" l="869" r="0" t="0"/>
          <a:stretch/>
        </p:blipFill>
        <p:spPr>
          <a:xfrm>
            <a:off x="228600" y="330200"/>
            <a:ext cx="8686800" cy="553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3_Apothecary">
  <a:themeElements>
    <a:clrScheme name="Apothecary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2006-02-07T06:44:55Z</dcterms:created>
  <dc:creator>iLLuSioN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str>0x010100942E847917C54D41A93439F1D0D81B9F</vt:lpstr>
  </property>
</Properties>
</file>